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=""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（私立中高</a:t>
            </a:r>
            <a:r>
              <a:rPr lang="ja-JP" altLang="en-US" dirty="0" smtClean="0"/>
              <a:t>図書館版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863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9"/>
            <a:ext cx="82816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一次避難場所は大グラウンド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校舎に耐震性はあるが、土砂災害の危険性があるため、二次避難場所として近隣の小学校を想定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防災本部（管理職及び事務室）が立ち上がるため、一次避難を終えた後は本部の指示に従う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生徒の力をどこまで借りることができるか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一次避難後の動きの想定は、管理職を巻き込まなければ難しい</a:t>
            </a:r>
            <a:endParaRPr lang="en-US" altLang="ja-JP" sz="2800" dirty="0"/>
          </a:p>
          <a:p>
            <a:pPr algn="l"/>
            <a:endParaRPr lang="ja-JP" alt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105</Words>
  <Application>Microsoft Office PowerPoint</Application>
  <PresentationFormat>画面に合わせる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（私立中高図書館版）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sisyo-3</cp:lastModifiedBy>
  <cp:revision>6</cp:revision>
  <dcterms:created xsi:type="dcterms:W3CDTF">2014-09-15T01:49:52Z</dcterms:created>
  <dcterms:modified xsi:type="dcterms:W3CDTF">2014-10-29T02:39:55Z</dcterms:modified>
</cp:coreProperties>
</file>